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73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137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65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4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598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162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24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156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76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3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909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CE820-9893-4C2B-82E4-0A00FDBD9BB0}" type="datetimeFigureOut">
              <a:rPr lang="es-ES" smtClean="0"/>
              <a:t>19/02/2014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7C9D8-EE12-4C6A-B5CA-D720A235ED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058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79512" y="188640"/>
            <a:ext cx="8712968" cy="72008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i="1" u="sng" spc="-150" dirty="0" smtClean="0">
                <a:solidFill>
                  <a:schemeClr val="accent1">
                    <a:lumMod val="50000"/>
                  </a:schemeClr>
                </a:solidFill>
                <a:latin typeface="Berlin Sans FB" pitchFamily="34" charset="0"/>
                <a:ea typeface="+mj-ea"/>
                <a:cs typeface="+mj-cs"/>
              </a:rPr>
              <a:t>ENTRENAD</a:t>
            </a:r>
            <a:r>
              <a:rPr kumimoji="0" lang="es-ES" sz="4000" b="1" i="1" u="sng" strike="noStrike" kern="1200" cap="none" spc="-15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Berlin Sans FB" pitchFamily="34" charset="0"/>
                <a:ea typeface="+mj-ea"/>
                <a:cs typeface="+mj-cs"/>
              </a:rPr>
              <a:t>OR   DE   HALTEROFILIA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000" b="1" i="0" u="none" strike="noStrike" kern="1200" cap="none" spc="-15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ell MT" pitchFamily="18" charset="0"/>
              <a:ea typeface="+mj-ea"/>
              <a:cs typeface="Consolas" pitchFamily="49" charset="0"/>
            </a:endParaRPr>
          </a:p>
        </p:txBody>
      </p:sp>
      <p:pic>
        <p:nvPicPr>
          <p:cNvPr id="3" name="Picture 2" descr="C:\Users\JAIONE\Desktop\itsaso\escudo halterofilia navarr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805264"/>
            <a:ext cx="2088231" cy="905907"/>
          </a:xfrm>
          <a:prstGeom prst="rect">
            <a:avLst/>
          </a:prstGeom>
          <a:noFill/>
        </p:spPr>
      </p:pic>
      <p:pic>
        <p:nvPicPr>
          <p:cNvPr id="4" name="10 Marcador de contenido" descr="hpqscan00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5013176"/>
            <a:ext cx="1366667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2 Marcador de texto"/>
          <p:cNvSpPr txBox="1">
            <a:spLocks/>
          </p:cNvSpPr>
          <p:nvPr/>
        </p:nvSpPr>
        <p:spPr>
          <a:xfrm>
            <a:off x="467544" y="764704"/>
            <a:ext cx="838842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ES" sz="2000" b="1" spc="300" dirty="0" smtClean="0">
                <a:solidFill>
                  <a:srgbClr val="C00000"/>
                </a:solidFill>
                <a:latin typeface="Bell MT" pitchFamily="18" charset="0"/>
                <a:cs typeface="Arial" pitchFamily="34" charset="0"/>
              </a:rPr>
              <a:t>Titulación de la Federación Española de Halterofilia</a:t>
            </a:r>
            <a:endParaRPr lang="es-ES" sz="2000" b="1" spc="300" dirty="0">
              <a:solidFill>
                <a:srgbClr val="C00000"/>
              </a:solidFill>
              <a:latin typeface="Bell MT" pitchFamily="18" charset="0"/>
              <a:cs typeface="Arial" pitchFamily="34" charset="0"/>
            </a:endParaRPr>
          </a:p>
        </p:txBody>
      </p:sp>
      <p:sp>
        <p:nvSpPr>
          <p:cNvPr id="9" name="2 Marcador de texto"/>
          <p:cNvSpPr txBox="1">
            <a:spLocks/>
          </p:cNvSpPr>
          <p:nvPr/>
        </p:nvSpPr>
        <p:spPr>
          <a:xfrm>
            <a:off x="6041001" y="1846595"/>
            <a:ext cx="295232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20000"/>
              </a:spcBef>
              <a:defRPr/>
            </a:pPr>
            <a:endParaRPr lang="es-E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Curso de </a:t>
            </a:r>
            <a:r>
              <a:rPr lang="es-E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entrenador</a:t>
            </a:r>
            <a:endParaRPr lang="es-ES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s-E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(Posibilidad de acceso al primer nivel de las enseñanzas oficiales)</a:t>
            </a:r>
            <a:endParaRPr lang="es-ES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es-E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2 Marcador de texto"/>
          <p:cNvSpPr txBox="1">
            <a:spLocks/>
          </p:cNvSpPr>
          <p:nvPr/>
        </p:nvSpPr>
        <p:spPr>
          <a:xfrm>
            <a:off x="6113009" y="3142739"/>
            <a:ext cx="2808312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Plazas limitada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Grupos reducidos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Enseñanzas teórico-prácticas</a:t>
            </a:r>
            <a:endParaRPr lang="es-ES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2 Marcador de texto"/>
          <p:cNvSpPr txBox="1">
            <a:spLocks/>
          </p:cNvSpPr>
          <p:nvPr/>
        </p:nvSpPr>
        <p:spPr>
          <a:xfrm>
            <a:off x="3068216" y="1603635"/>
            <a:ext cx="2952328" cy="27497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Curso de entrenador: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Días: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22 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de febrero 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 de marzo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8 de marzo</a:t>
            </a:r>
            <a:endParaRPr lang="es-E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es-E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es-E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2 Marcador de texto"/>
          <p:cNvSpPr txBox="1">
            <a:spLocks/>
          </p:cNvSpPr>
          <p:nvPr/>
        </p:nvSpPr>
        <p:spPr>
          <a:xfrm>
            <a:off x="184029" y="2644532"/>
            <a:ext cx="2448272" cy="17088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La formación abarca las siguientes disciplinas: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600" b="1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Halterofilia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Musculación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600" b="1" noProof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Fitness</a:t>
            </a:r>
            <a:endParaRPr lang="es-ES" sz="1600" b="1" noProof="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2 Marcador de texto"/>
          <p:cNvSpPr txBox="1">
            <a:spLocks/>
          </p:cNvSpPr>
          <p:nvPr/>
        </p:nvSpPr>
        <p:spPr>
          <a:xfrm>
            <a:off x="3248236" y="4022073"/>
            <a:ext cx="2592288" cy="1449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Información: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web Federación </a:t>
            </a:r>
            <a:r>
              <a:rPr lang="es-E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Navarra de Halterofilia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s-E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650 40 49 57</a:t>
            </a:r>
          </a:p>
        </p:txBody>
      </p:sp>
      <p:sp>
        <p:nvSpPr>
          <p:cNvPr id="15" name="2 Marcador de texto"/>
          <p:cNvSpPr txBox="1">
            <a:spLocks/>
          </p:cNvSpPr>
          <p:nvPr/>
        </p:nvSpPr>
        <p:spPr>
          <a:xfrm>
            <a:off x="323528" y="2068533"/>
            <a:ext cx="2520279" cy="3817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Impartido </a:t>
            </a:r>
            <a:r>
              <a:rPr lang="es-E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 Pamplona: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itsaso\Desktop\Trabajo\Halterofilia\escudos\escudo halterofilia orkoie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22322"/>
            <a:ext cx="2088231" cy="68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77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79512" y="188640"/>
            <a:ext cx="8784976" cy="6480720"/>
          </a:xfrm>
          <a:prstGeom prst="rect">
            <a:avLst/>
          </a:prstGeom>
        </p:spPr>
        <p:txBody>
          <a:bodyPr numCol="3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800" b="1" u="sng" dirty="0" smtClean="0">
                <a:latin typeface="Arial" pitchFamily="34" charset="0"/>
                <a:cs typeface="Arial" pitchFamily="34" charset="0"/>
              </a:rPr>
            </a:br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>MÓDULO I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800" dirty="0" smtClean="0">
                <a:latin typeface="Arial" pitchFamily="34" charset="0"/>
                <a:cs typeface="Arial" pitchFamily="34" charset="0"/>
              </a:rPr>
            </a:br>
            <a:r>
              <a:rPr lang="es-ES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800" dirty="0" smtClean="0">
                <a:latin typeface="Arial" pitchFamily="34" charset="0"/>
                <a:cs typeface="Arial" pitchFamily="34" charset="0"/>
              </a:rPr>
            </a:br>
            <a:r>
              <a:rPr lang="es-ES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8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Técnica básica del SNATCH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(Fases de la Arrancada).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Técnica básica del CLEAN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(Fases de la cargada).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Técnica básica del JERK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(Fases del envión).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Técnica básica del SQUAT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(Tipos de sentadillas).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Ejercicios complementarios.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Entrenamientos de 1ª y 2ª temporada.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>MÓDULO II</a:t>
            </a:r>
            <a:br>
              <a:rPr lang="es-ES" sz="1800" b="1" u="sng" dirty="0" smtClean="0">
                <a:latin typeface="Arial" pitchFamily="34" charset="0"/>
                <a:cs typeface="Arial" pitchFamily="34" charset="0"/>
              </a:rPr>
            </a:br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800" b="1" u="sng" dirty="0" smtClean="0">
                <a:latin typeface="Arial" pitchFamily="34" charset="0"/>
                <a:cs typeface="Arial" pitchFamily="34" charset="0"/>
              </a:rPr>
            </a:br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800" b="1" u="sng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Equipación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personal.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Material de competición.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Infraestructura de competición.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Reglamento de competición (1).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Entrenamientos de 3ª temporada (parámetros necesarios).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>MÓDULO III</a:t>
            </a:r>
            <a:br>
              <a:rPr lang="es-ES" sz="1800" b="1" u="sng" dirty="0" smtClean="0">
                <a:latin typeface="Arial" pitchFamily="34" charset="0"/>
                <a:cs typeface="Arial" pitchFamily="34" charset="0"/>
              </a:rPr>
            </a:br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800" b="1" u="sng" dirty="0" smtClean="0">
                <a:latin typeface="Arial" pitchFamily="34" charset="0"/>
                <a:cs typeface="Arial" pitchFamily="34" charset="0"/>
              </a:rPr>
            </a:br>
            <a:r>
              <a:rPr lang="es-ES" sz="1800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800" b="1" u="sng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Reglamentos de competición (2).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Técnicas de competición.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Entrenamientos de 4ª temporada.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Suplementos.</a:t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latin typeface="Arial" pitchFamily="34" charset="0"/>
                <a:cs typeface="Arial" pitchFamily="34" charset="0"/>
              </a:rPr>
              <a:t>Acondicionamiento físico general.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40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73</Words>
  <Application>Microsoft Office PowerPoint</Application>
  <PresentationFormat>Presentación en pantalla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itsaso</dc:creator>
  <cp:lastModifiedBy>itsaso</cp:lastModifiedBy>
  <cp:revision>7</cp:revision>
  <dcterms:created xsi:type="dcterms:W3CDTF">2014-01-14T14:16:25Z</dcterms:created>
  <dcterms:modified xsi:type="dcterms:W3CDTF">2014-02-19T21:09:23Z</dcterms:modified>
</cp:coreProperties>
</file>